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00FF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54E04-D852-45E1-BCBF-2AC1A2DA32DF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F2404-8CC2-42B1-8CF6-E6F17736E6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3926-4E05-4EA2-8BD0-E8D25F5DDA82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  <a:latin typeface="Goudy Stout" pitchFamily="18" charset="0"/>
              </a:rPr>
              <a:t>Dorothea Dix</a:t>
            </a:r>
            <a:endParaRPr lang="en-US" b="1" dirty="0">
              <a:solidFill>
                <a:srgbClr val="000000"/>
              </a:solidFill>
              <a:latin typeface="Goudy Stou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752600"/>
            <a:ext cx="6858000" cy="1371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0000"/>
                </a:solidFill>
                <a:latin typeface="Goudy Stout" pitchFamily="18" charset="0"/>
              </a:rPr>
              <a:t>Biography</a:t>
            </a:r>
            <a:endParaRPr lang="en-US" sz="4400" dirty="0">
              <a:solidFill>
                <a:srgbClr val="000000"/>
              </a:solidFill>
              <a:latin typeface="Goudy Stout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48000"/>
            <a:ext cx="2590800" cy="326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ent Arrow 4"/>
          <p:cNvSpPr/>
          <p:nvPr/>
        </p:nvSpPr>
        <p:spPr>
          <a:xfrm rot="12464651" flipH="1">
            <a:off x="701225" y="1699230"/>
            <a:ext cx="1249647" cy="2011736"/>
          </a:xfrm>
          <a:prstGeom prst="bentArrow">
            <a:avLst>
              <a:gd name="adj1" fmla="val 25000"/>
              <a:gd name="adj2" fmla="val 28924"/>
              <a:gd name="adj3" fmla="val 25000"/>
              <a:gd name="adj4" fmla="val 437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" name="Bent Arrow 5"/>
          <p:cNvSpPr/>
          <p:nvPr/>
        </p:nvSpPr>
        <p:spPr>
          <a:xfrm rot="9053500">
            <a:off x="7348528" y="1685796"/>
            <a:ext cx="1187493" cy="2011736"/>
          </a:xfrm>
          <a:prstGeom prst="bentArrow">
            <a:avLst>
              <a:gd name="adj1" fmla="val 25000"/>
              <a:gd name="adj2" fmla="val 28924"/>
              <a:gd name="adj3" fmla="val 25000"/>
              <a:gd name="adj4" fmla="val 437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7526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Dorothea Dix was born on April 4, 1802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9718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</a:t>
            </a:r>
            <a:r>
              <a:rPr lang="en-US" sz="2000" dirty="0" smtClean="0">
                <a:latin typeface="Comic Sans MS" pitchFamily="66" charset="0"/>
              </a:rPr>
              <a:t>Born in the town of Hampton in Maine.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3962400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She was the first child of 3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464820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Her family life can be described as abusive and nonexistent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45720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rgbClr val="00FF00"/>
              </a:extrusionClr>
              <a:contourClr>
                <a:srgbClr val="00FFFF"/>
              </a:contourClr>
            </a:sp3d>
          </a:bodyPr>
          <a:lstStyle/>
          <a:p>
            <a:pPr algn="ctr"/>
            <a:r>
              <a:rPr lang="en-US" sz="4800" dirty="0" smtClean="0">
                <a:ln cmpd="dbl">
                  <a:solidFill>
                    <a:srgbClr val="00B0F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FF00FF"/>
                  </a:outerShdw>
                </a:effectLst>
                <a:latin typeface="Kristen ITC" pitchFamily="66" charset="0"/>
              </a:rPr>
              <a:t>Life Facts</a:t>
            </a:r>
            <a:endParaRPr lang="en-US" sz="4800" dirty="0">
              <a:ln cmpd="dbl">
                <a:solidFill>
                  <a:srgbClr val="00B0F0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FF00FF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81000" y="1143000"/>
            <a:ext cx="617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Her mother was not in good mental health, and her father was an abusive alcoholic.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1000" y="25146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When their family was in Worcester they had 2 more children.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3810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Dorothea had to take care of her younger siblings.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228600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rgbClr val="00FFFF"/>
              </a:extrusionClr>
              <a:contourClr>
                <a:srgbClr val="FFFF00"/>
              </a:contourClr>
            </a:sp3d>
          </a:bodyPr>
          <a:lstStyle/>
          <a:p>
            <a:pPr algn="ctr"/>
            <a:r>
              <a:rPr lang="en-US" sz="4400" dirty="0" smtClean="0">
                <a:ln w="22225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FF00"/>
                </a:solidFill>
                <a:effectLst>
                  <a:outerShdw blurRad="50800" dist="50800" dir="5400000" algn="ctr" rotWithShape="0">
                    <a:srgbClr val="FF00FF"/>
                  </a:outerShdw>
                </a:effectLst>
              </a:rPr>
              <a:t>More Facts</a:t>
            </a:r>
            <a:endParaRPr lang="en-US" sz="4400" dirty="0">
              <a:ln w="2222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00FF00"/>
              </a:solidFill>
              <a:effectLst>
                <a:outerShdw blurRad="50800" dist="50800" dir="5400000" algn="ctr" rotWithShape="0">
                  <a:srgbClr val="FF00FF"/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4876800"/>
            <a:ext cx="594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•</a:t>
            </a:r>
            <a:r>
              <a:rPr lang="en-US" sz="2400" dirty="0" smtClean="0">
                <a:latin typeface="Comic Sans MS" pitchFamily="66" charset="0"/>
              </a:rPr>
              <a:t> Dorothea wanted to read, and teach.</a:t>
            </a:r>
            <a:endParaRPr lang="en-US" sz="2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4572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FF"/>
                </a:solidFill>
                <a:latin typeface="Kristen ITC" pitchFamily="66" charset="0"/>
              </a:rPr>
              <a:t>Life in Dorothea’s household</a:t>
            </a:r>
            <a:endParaRPr lang="en-US" sz="3200" dirty="0">
              <a:solidFill>
                <a:srgbClr val="FF00FF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447800"/>
            <a:ext cx="739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Kristen ITC" pitchFamily="66" charset="0"/>
              </a:rPr>
              <a:t>• </a:t>
            </a:r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Dorothea’s household was “unstable.”</a:t>
            </a:r>
            <a:endParaRPr lang="en-US" sz="2000" dirty="0">
              <a:solidFill>
                <a:srgbClr val="FF00FF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42900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Fighting took place in her household a lot.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419600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When the fighting got out of control, she would go to her grandmothers house.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22860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 The members in her family didn’t get along well.</a:t>
            </a:r>
            <a:endParaRPr lang="en-US" sz="2000" dirty="0">
              <a:solidFill>
                <a:srgbClr val="FF00FF"/>
              </a:solidFill>
              <a:latin typeface="Kristen ITC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133600"/>
            <a:ext cx="18573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7800" y="0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FFFF"/>
                </a:solidFill>
                <a:latin typeface="Berlin Sans FB Demi" pitchFamily="34" charset="0"/>
              </a:rPr>
              <a:t>Dorothea’s School life.</a:t>
            </a:r>
            <a:endParaRPr lang="en-US" sz="3600" b="1" dirty="0">
              <a:solidFill>
                <a:srgbClr val="00FFFF"/>
              </a:solidFill>
              <a:latin typeface="Berlin Sans FB Dem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" y="1143000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FFFF"/>
                </a:solidFill>
                <a:latin typeface="Berlin Sans FB Demi" pitchFamily="34" charset="0"/>
              </a:rPr>
              <a:t>Dorothea was taught how to read and write, by her father.</a:t>
            </a:r>
            <a:endParaRPr lang="en-US" sz="2400" b="1" dirty="0">
              <a:solidFill>
                <a:srgbClr val="00FFFF"/>
              </a:solidFill>
              <a:latin typeface="Berlin Sans FB Dem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7620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miley Face 5"/>
          <p:cNvSpPr/>
          <p:nvPr/>
        </p:nvSpPr>
        <p:spPr>
          <a:xfrm>
            <a:off x="381000" y="1371600"/>
            <a:ext cx="304800" cy="304800"/>
          </a:xfrm>
          <a:prstGeom prst="smileyFac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2514600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lin Sans FB Demi" pitchFamily="34" charset="0"/>
              </a:rPr>
              <a:t>Which made Dorothea ahead of everyone else when she entered school.</a:t>
            </a:r>
            <a:endParaRPr lang="en-US" sz="2400" dirty="0">
              <a:solidFill>
                <a:srgbClr val="00FFFF"/>
              </a:solidFill>
              <a:latin typeface="Berlin Sans FB Demi" pitchFamily="34" charset="0"/>
            </a:endParaRPr>
          </a:p>
        </p:txBody>
      </p:sp>
      <p:sp>
        <p:nvSpPr>
          <p:cNvPr id="9" name="Smiley Face 8"/>
          <p:cNvSpPr/>
          <p:nvPr/>
        </p:nvSpPr>
        <p:spPr>
          <a:xfrm>
            <a:off x="304800" y="2667000"/>
            <a:ext cx="304800" cy="304800"/>
          </a:xfrm>
          <a:prstGeom prst="smileyFac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2209800"/>
            <a:ext cx="10715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33400" y="3886200"/>
            <a:ext cx="586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lin Sans FB Demi" pitchFamily="34" charset="0"/>
              </a:rPr>
              <a:t>Dorothea then developed a passion for reading and teaching </a:t>
            </a:r>
            <a:endParaRPr lang="en-US" sz="2400" dirty="0">
              <a:solidFill>
                <a:srgbClr val="00FFFF"/>
              </a:solidFill>
              <a:latin typeface="Berlin Sans FB Demi" pitchFamily="34" charset="0"/>
            </a:endParaRPr>
          </a:p>
        </p:txBody>
      </p:sp>
      <p:sp>
        <p:nvSpPr>
          <p:cNvPr id="13" name="Smiley Face 12"/>
          <p:cNvSpPr/>
          <p:nvPr/>
        </p:nvSpPr>
        <p:spPr>
          <a:xfrm>
            <a:off x="228600" y="4114800"/>
            <a:ext cx="304800" cy="304800"/>
          </a:xfrm>
          <a:prstGeom prst="smileyFac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51816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FFFF"/>
                </a:solidFill>
                <a:latin typeface="Berlin Sans FB Demi" pitchFamily="34" charset="0"/>
              </a:rPr>
              <a:t>She then taught her siblings how to read</a:t>
            </a:r>
            <a:endParaRPr lang="en-US" sz="2400" dirty="0">
              <a:solidFill>
                <a:srgbClr val="00FFFF"/>
              </a:solidFill>
              <a:latin typeface="Berlin Sans FB Demi" pitchFamily="34" charset="0"/>
            </a:endParaRPr>
          </a:p>
        </p:txBody>
      </p:sp>
      <p:sp>
        <p:nvSpPr>
          <p:cNvPr id="15" name="Smiley Face 14"/>
          <p:cNvSpPr/>
          <p:nvPr/>
        </p:nvSpPr>
        <p:spPr>
          <a:xfrm>
            <a:off x="228600" y="5257800"/>
            <a:ext cx="304800" cy="304800"/>
          </a:xfrm>
          <a:prstGeom prst="smileyFace">
            <a:avLst/>
          </a:prstGeom>
          <a:solidFill>
            <a:srgbClr val="00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FFFF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86600" y="3505200"/>
            <a:ext cx="1317171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5029200"/>
            <a:ext cx="1176009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04801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pperplate Gothic Bold" pitchFamily="34" charset="0"/>
                <a:cs typeface="Aharoni" pitchFamily="2" charset="-79"/>
              </a:rPr>
              <a:t>When Dorothea got older</a:t>
            </a:r>
            <a:endParaRPr lang="en-US" sz="3600" dirty="0">
              <a:latin typeface="Copperplate Gothic Bold" pitchFamily="34" charset="0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6800" y="1143000"/>
            <a:ext cx="6934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haroni" pitchFamily="2" charset="-79"/>
                <a:cs typeface="Aharoni" pitchFamily="2" charset="-79"/>
              </a:rPr>
              <a:t>When Dorothea became older, she was a teacher, nurse, humanitarian, and social reformer for the mentally ill. 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514600"/>
            <a:ext cx="662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She </a:t>
            </a: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enjoyed helping people!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Sun 4"/>
          <p:cNvSpPr/>
          <p:nvPr/>
        </p:nvSpPr>
        <p:spPr>
          <a:xfrm>
            <a:off x="381000" y="1295400"/>
            <a:ext cx="533400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un 5"/>
          <p:cNvSpPr/>
          <p:nvPr/>
        </p:nvSpPr>
        <p:spPr>
          <a:xfrm>
            <a:off x="381000" y="2438400"/>
            <a:ext cx="533400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14400" y="3505200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haroni" pitchFamily="2" charset="-79"/>
                <a:cs typeface="Aharoni" pitchFamily="2" charset="-79"/>
              </a:rPr>
              <a:t>At the age of 54, Dorothea had traveled half of the United States and Europe inspecting institutions, jails, etc. for </a:t>
            </a:r>
            <a:r>
              <a:rPr lang="en-US" sz="2000" dirty="0" smtClean="0">
                <a:latin typeface="Aharoni" pitchFamily="2" charset="-79"/>
                <a:cs typeface="Aharoni" pitchFamily="2" charset="-79"/>
              </a:rPr>
              <a:t>mistreatment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Sun 7"/>
          <p:cNvSpPr/>
          <p:nvPr/>
        </p:nvSpPr>
        <p:spPr>
          <a:xfrm>
            <a:off x="381000" y="3657600"/>
            <a:ext cx="533400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14400" y="4876800"/>
            <a:ext cx="449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Aharoni" pitchFamily="2" charset="-79"/>
                <a:cs typeface="Aharoni" pitchFamily="2" charset="-79"/>
              </a:rPr>
              <a:t>Dorothea Dix accomplished more in one 15 year span of her life than most individuals did in a lifetime.</a:t>
            </a:r>
            <a:endParaRPr lang="en-US" sz="20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0" name="Sun 9"/>
          <p:cNvSpPr/>
          <p:nvPr/>
        </p:nvSpPr>
        <p:spPr>
          <a:xfrm>
            <a:off x="381000" y="5029200"/>
            <a:ext cx="533400" cy="457200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-2819400" y="0"/>
          <a:ext cx="6172200" cy="3017520"/>
        </p:xfrm>
        <a:graphic>
          <a:graphicData uri="http://schemas.openxmlformats.org/drawingml/2006/table">
            <a:tbl>
              <a:tblPr/>
              <a:tblGrid>
                <a:gridCol w="3124200"/>
                <a:gridCol w="3048000"/>
              </a:tblGrid>
              <a:tr h="914400"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  <a:br>
                        <a:rPr lang="en-US" dirty="0"/>
                      </a:b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solidFill>
                            <a:srgbClr val="FF00FF"/>
                          </a:solidFill>
                        </a:rPr>
                        <a:t>"Dorothea Dix Biography." </a:t>
                      </a:r>
                      <a:r>
                        <a:rPr lang="en-US" sz="2400" i="1" dirty="0">
                          <a:solidFill>
                            <a:srgbClr val="FF00FF"/>
                          </a:solidFill>
                        </a:rPr>
                        <a:t>Civilwarhome.com</a:t>
                      </a:r>
                      <a:r>
                        <a:rPr lang="en-US" sz="2400" dirty="0">
                          <a:solidFill>
                            <a:srgbClr val="FF00FF"/>
                          </a:solidFill>
                        </a:rPr>
                        <a:t>. </a:t>
                      </a:r>
                      <a:r>
                        <a:rPr lang="en-US" sz="2400" dirty="0" err="1">
                          <a:solidFill>
                            <a:srgbClr val="FF00FF"/>
                          </a:solidFill>
                        </a:rPr>
                        <a:t>N.p</a:t>
                      </a:r>
                      <a:r>
                        <a:rPr lang="en-US" sz="2400" dirty="0">
                          <a:solidFill>
                            <a:srgbClr val="FF00FF"/>
                          </a:solidFill>
                        </a:rPr>
                        <a:t>., 12 Dec. 2005. Web. 26 Mar. </a:t>
                      </a:r>
                      <a:br>
                        <a:rPr lang="en-US" sz="2400" dirty="0">
                          <a:solidFill>
                            <a:srgbClr val="FF00FF"/>
                          </a:solidFill>
                        </a:rPr>
                      </a:br>
                      <a:r>
                        <a:rPr lang="en-US" sz="2400" dirty="0">
                          <a:solidFill>
                            <a:srgbClr val="FF00FF"/>
                          </a:solidFill>
                        </a:rPr>
                        <a:t>     2012. &lt;http://www.civilwarhome.com/dixbio.htm&gt;.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0" y="1600200"/>
            <a:ext cx="457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</a:rPr>
              <a:t>Dorothea Dix Timeline." </a:t>
            </a:r>
            <a:r>
              <a:rPr lang="en-US" sz="2400" i="1" dirty="0" smtClean="0">
                <a:solidFill>
                  <a:srgbClr val="FF00FF"/>
                </a:solidFill>
              </a:rPr>
              <a:t>Dorothea Dix Timeline</a:t>
            </a:r>
            <a:r>
              <a:rPr lang="en-US" sz="2400" dirty="0" smtClean="0">
                <a:solidFill>
                  <a:srgbClr val="FF00FF"/>
                </a:solidFill>
              </a:rPr>
              <a:t>. </a:t>
            </a:r>
            <a:r>
              <a:rPr lang="en-US" sz="2400" dirty="0" err="1" smtClean="0">
                <a:solidFill>
                  <a:srgbClr val="FF00FF"/>
                </a:solidFill>
              </a:rPr>
              <a:t>N.p</a:t>
            </a:r>
            <a:r>
              <a:rPr lang="en-US" sz="2400" dirty="0" smtClean="0">
                <a:solidFill>
                  <a:srgbClr val="FF00FF"/>
                </a:solidFill>
              </a:rPr>
              <a:t>., </a:t>
            </a:r>
            <a:r>
              <a:rPr lang="en-US" sz="2400" dirty="0" err="1" smtClean="0">
                <a:solidFill>
                  <a:srgbClr val="FF00FF"/>
                </a:solidFill>
              </a:rPr>
              <a:t>n.d</a:t>
            </a:r>
            <a:r>
              <a:rPr lang="en-US" sz="2400" dirty="0" smtClean="0">
                <a:solidFill>
                  <a:srgbClr val="FF00FF"/>
                </a:solidFill>
              </a:rPr>
              <a:t>. Web. 3 Apr. 2012. </a:t>
            </a:r>
            <a:br>
              <a:rPr lang="en-US" sz="2400" dirty="0" smtClean="0">
                <a:solidFill>
                  <a:srgbClr val="FF00FF"/>
                </a:solidFill>
              </a:rPr>
            </a:br>
            <a:r>
              <a:rPr lang="en-US" sz="2400" dirty="0" smtClean="0">
                <a:solidFill>
                  <a:srgbClr val="FF00FF"/>
                </a:solidFill>
              </a:rPr>
              <a:t>     &lt;http://historydorothadix.blogspot.com/2011/05/ </a:t>
            </a:r>
            <a:endParaRPr lang="en-US" sz="2400" dirty="0">
              <a:solidFill>
                <a:srgbClr val="FF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352800"/>
            <a:ext cx="518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</a:rPr>
              <a:t>"</a:t>
            </a:r>
            <a:r>
              <a:rPr lang="en-US" sz="2400" dirty="0" err="1" smtClean="0">
                <a:solidFill>
                  <a:srgbClr val="FF00FF"/>
                </a:solidFill>
              </a:rPr>
              <a:t>Dorthea</a:t>
            </a:r>
            <a:r>
              <a:rPr lang="en-US" sz="2400" dirty="0" smtClean="0">
                <a:solidFill>
                  <a:srgbClr val="FF00FF"/>
                </a:solidFill>
              </a:rPr>
              <a:t> Dix." </a:t>
            </a:r>
            <a:r>
              <a:rPr lang="en-US" sz="2400" i="1" dirty="0" smtClean="0">
                <a:solidFill>
                  <a:srgbClr val="FF00FF"/>
                </a:solidFill>
              </a:rPr>
              <a:t>Wikipedia</a:t>
            </a:r>
            <a:r>
              <a:rPr lang="en-US" sz="2400" dirty="0" smtClean="0">
                <a:solidFill>
                  <a:srgbClr val="FF00FF"/>
                </a:solidFill>
              </a:rPr>
              <a:t>. </a:t>
            </a:r>
            <a:r>
              <a:rPr lang="en-US" sz="2400" dirty="0" err="1" smtClean="0">
                <a:solidFill>
                  <a:srgbClr val="FF00FF"/>
                </a:solidFill>
              </a:rPr>
              <a:t>N.p</a:t>
            </a:r>
            <a:r>
              <a:rPr lang="en-US" sz="2400" dirty="0" smtClean="0">
                <a:solidFill>
                  <a:srgbClr val="FF00FF"/>
                </a:solidFill>
              </a:rPr>
              <a:t>., 24 Mar. 2012. Web. 26 Mar. 2012. </a:t>
            </a:r>
            <a:br>
              <a:rPr lang="en-US" sz="2400" dirty="0" smtClean="0">
                <a:solidFill>
                  <a:srgbClr val="FF00FF"/>
                </a:solidFill>
              </a:rPr>
            </a:br>
            <a:r>
              <a:rPr lang="en-US" sz="2400" dirty="0" smtClean="0">
                <a:solidFill>
                  <a:srgbClr val="FF00FF"/>
                </a:solidFill>
              </a:rPr>
              <a:t>     &lt;http://en.wikipedia.org/wiki/Dorothea_Dix&gt;. </a:t>
            </a:r>
            <a:endParaRPr lang="en-US" sz="2400" dirty="0">
              <a:solidFill>
                <a:srgbClr val="FF00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5288340"/>
            <a:ext cx="411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FF"/>
                </a:solidFill>
              </a:rPr>
              <a:t>Sampson, Katherine. </a:t>
            </a:r>
            <a:r>
              <a:rPr lang="en-US" sz="2400" i="1" dirty="0" smtClean="0">
                <a:solidFill>
                  <a:srgbClr val="FF00FF"/>
                </a:solidFill>
              </a:rPr>
              <a:t>Dorothea L. Dix</a:t>
            </a:r>
            <a:r>
              <a:rPr lang="en-US" sz="2400" dirty="0" smtClean="0">
                <a:solidFill>
                  <a:srgbClr val="FF00FF"/>
                </a:solidFill>
              </a:rPr>
              <a:t>. Champaign Illinois: Garrard Publishing </a:t>
            </a:r>
            <a:br>
              <a:rPr lang="en-US" sz="2400" dirty="0" smtClean="0">
                <a:solidFill>
                  <a:srgbClr val="FF00FF"/>
                </a:solidFill>
              </a:rPr>
            </a:br>
            <a:r>
              <a:rPr lang="en-US" sz="2400" dirty="0" smtClean="0">
                <a:solidFill>
                  <a:srgbClr val="FF00FF"/>
                </a:solidFill>
              </a:rPr>
              <a:t>     Company, 1968. Print. </a:t>
            </a:r>
            <a:endParaRPr lang="en-US" sz="2400" dirty="0">
              <a:solidFill>
                <a:srgbClr val="FF00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00600" y="2286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Work Cited</a:t>
            </a:r>
            <a:endParaRPr lang="en-US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</TotalTime>
  <Words>343</Words>
  <Application>Microsoft Office PowerPoint</Application>
  <PresentationFormat>On-screen Show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Dorothea Dix</vt:lpstr>
      <vt:lpstr>Slide 2</vt:lpstr>
      <vt:lpstr>Slide 3</vt:lpstr>
      <vt:lpstr>Slide 4</vt:lpstr>
      <vt:lpstr>Slide 5</vt:lpstr>
      <vt:lpstr>Slide 6</vt:lpstr>
      <vt:lpstr>Slide 7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Dorothea Dix</dc:title>
  <dc:creator>your name</dc:creator>
  <cp:lastModifiedBy>Melissa</cp:lastModifiedBy>
  <cp:revision>32</cp:revision>
  <dcterms:created xsi:type="dcterms:W3CDTF">2012-04-10T14:27:47Z</dcterms:created>
  <dcterms:modified xsi:type="dcterms:W3CDTF">2012-04-18T00:38:02Z</dcterms:modified>
</cp:coreProperties>
</file>